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1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262" y="1788454"/>
            <a:ext cx="9104242" cy="2098226"/>
          </a:xfrm>
        </p:spPr>
        <p:txBody>
          <a:bodyPr/>
          <a:lstStyle/>
          <a:p>
            <a:r>
              <a:rPr lang="en-US" sz="6000" dirty="0" smtClean="0"/>
              <a:t>Good- Bye Summer 2020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Hello Fall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9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Comforting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Promotions and Sabbaticals</a:t>
            </a:r>
            <a:endParaRPr lang="en-US" sz="2800" dirty="0"/>
          </a:p>
          <a:p>
            <a:pPr lvl="1"/>
            <a:r>
              <a:rPr lang="en-US" sz="2800" dirty="0"/>
              <a:t>Nancy (plus pronunciation lab info)</a:t>
            </a:r>
          </a:p>
          <a:p>
            <a:pPr lvl="1"/>
            <a:r>
              <a:rPr lang="en-US" sz="2800" dirty="0"/>
              <a:t>William</a:t>
            </a:r>
          </a:p>
          <a:p>
            <a:endParaRPr lang="en-US" sz="2800" dirty="0" smtClean="0"/>
          </a:p>
          <a:p>
            <a:r>
              <a:rPr lang="en-US" sz="2800" dirty="0" smtClean="0"/>
              <a:t>B4C</a:t>
            </a:r>
          </a:p>
        </p:txBody>
      </p:sp>
    </p:spTree>
    <p:extLst>
      <p:ext uri="{BB962C8B-B14F-4D97-AF65-F5344CB8AC3E}">
        <p14:creationId xmlns:p14="http://schemas.microsoft.com/office/powerpoint/2010/main" val="1885107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Drive-By Info?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Parking Lot A</a:t>
            </a:r>
          </a:p>
          <a:p>
            <a:r>
              <a:rPr lang="en-US" sz="2800" dirty="0" smtClean="0"/>
              <a:t>Last row (towards Little Patuxent Parkway</a:t>
            </a:r>
          </a:p>
          <a:p>
            <a:r>
              <a:rPr lang="en-US" sz="2800" dirty="0" smtClean="0"/>
              <a:t>Text Margaret – 410-294-1234 if questions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189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Wishes for Fall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 well.</a:t>
            </a:r>
          </a:p>
          <a:p>
            <a:r>
              <a:rPr lang="en-US" sz="2800" dirty="0" smtClean="0"/>
              <a:t>Let us know if we can help.</a:t>
            </a:r>
          </a:p>
          <a:p>
            <a:r>
              <a:rPr lang="en-US" sz="2800" dirty="0" smtClean="0"/>
              <a:t>Be flexible.</a:t>
            </a:r>
          </a:p>
          <a:p>
            <a:r>
              <a:rPr lang="en-US" sz="2800" dirty="0" smtClean="0"/>
              <a:t>Thank you.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16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High As Semester Begins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939" y="2395867"/>
            <a:ext cx="6766560" cy="3975354"/>
          </a:xfrm>
        </p:spPr>
      </p:pic>
    </p:spTree>
    <p:extLst>
      <p:ext uri="{BB962C8B-B14F-4D97-AF65-F5344CB8AC3E}">
        <p14:creationId xmlns:p14="http://schemas.microsoft.com/office/powerpoint/2010/main" val="188495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All We Have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98374"/>
            <a:ext cx="9601200" cy="43930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Online </a:t>
            </a:r>
            <a:r>
              <a:rPr lang="en-US" sz="2400" dirty="0"/>
              <a:t>versions of your courses (ESL and DEV) </a:t>
            </a:r>
            <a:endParaRPr lang="en-US" sz="2400" dirty="0" smtClean="0"/>
          </a:p>
          <a:p>
            <a:r>
              <a:rPr lang="en-US" sz="2400" dirty="0" smtClean="0"/>
              <a:t>New </a:t>
            </a:r>
            <a:r>
              <a:rPr lang="en-US" sz="2400" dirty="0"/>
              <a:t>techniques (technology such as Voice Thread, </a:t>
            </a:r>
            <a:r>
              <a:rPr lang="en-US" sz="2400" dirty="0" smtClean="0"/>
              <a:t>“</a:t>
            </a:r>
            <a:r>
              <a:rPr lang="en-US" sz="2400" dirty="0" err="1" smtClean="0"/>
              <a:t>ungrading</a:t>
            </a:r>
            <a:r>
              <a:rPr lang="en-US" sz="2400" dirty="0" smtClean="0"/>
              <a:t>,” </a:t>
            </a:r>
            <a:r>
              <a:rPr lang="en-US" sz="2400" dirty="0"/>
              <a:t>and virtual library assignments).  </a:t>
            </a:r>
          </a:p>
          <a:p>
            <a:r>
              <a:rPr lang="en-US" sz="2400" dirty="0"/>
              <a:t>New OER and Canvas materials, </a:t>
            </a:r>
            <a:r>
              <a:rPr lang="en-US" sz="2400" dirty="0" smtClean="0"/>
              <a:t>121 and </a:t>
            </a:r>
            <a:r>
              <a:rPr lang="en-US" sz="2400" dirty="0"/>
              <a:t>INFO 100</a:t>
            </a:r>
          </a:p>
          <a:p>
            <a:r>
              <a:rPr lang="en-US" sz="2400" dirty="0"/>
              <a:t>GSP</a:t>
            </a:r>
          </a:p>
          <a:p>
            <a:r>
              <a:rPr lang="en-US" sz="2400" dirty="0"/>
              <a:t>Teach </a:t>
            </a:r>
            <a:r>
              <a:rPr lang="en-US" sz="2400" dirty="0" smtClean="0"/>
              <a:t>Online completion</a:t>
            </a:r>
          </a:p>
          <a:p>
            <a:r>
              <a:rPr lang="en-US" sz="2400" dirty="0" smtClean="0"/>
              <a:t>Evaluation of digital annotation tools – Karen/Juliette</a:t>
            </a:r>
          </a:p>
          <a:p>
            <a:r>
              <a:rPr lang="en-US" sz="2400" dirty="0" smtClean="0"/>
              <a:t>Humanities grant/COIL/Rethinking International Education</a:t>
            </a:r>
            <a:endParaRPr lang="en-US" sz="2400" dirty="0"/>
          </a:p>
          <a:p>
            <a:r>
              <a:rPr lang="en-US" sz="2400" dirty="0"/>
              <a:t>The list goes on….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018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HCC EGWL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Time to “refresh”</a:t>
            </a:r>
          </a:p>
          <a:p>
            <a:r>
              <a:rPr lang="en-US" sz="2800" dirty="0" smtClean="0"/>
              <a:t>Breakout with list of questions</a:t>
            </a:r>
          </a:p>
          <a:p>
            <a:r>
              <a:rPr lang="en-US" sz="2800" dirty="0" smtClean="0"/>
              <a:t>10 minutes to get as many answers as you can</a:t>
            </a:r>
          </a:p>
          <a:p>
            <a:r>
              <a:rPr lang="en-US" sz="2800" dirty="0"/>
              <a:t>One person keeps track of answers</a:t>
            </a:r>
          </a:p>
          <a:p>
            <a:r>
              <a:rPr lang="en-US" sz="2800" dirty="0" smtClean="0"/>
              <a:t>When we return, one person puts your team total in chat box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038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653" y="1428750"/>
            <a:ext cx="5212080" cy="5486407"/>
          </a:xfrm>
        </p:spPr>
      </p:pic>
    </p:spTree>
    <p:extLst>
      <p:ext uri="{BB962C8B-B14F-4D97-AF65-F5344CB8AC3E}">
        <p14:creationId xmlns:p14="http://schemas.microsoft.com/office/powerpoint/2010/main" val="4132063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Community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7371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Continue to share</a:t>
            </a:r>
          </a:p>
          <a:p>
            <a:r>
              <a:rPr lang="en-US" sz="2800" dirty="0" smtClean="0"/>
              <a:t>Launch Pathways</a:t>
            </a:r>
          </a:p>
          <a:p>
            <a:r>
              <a:rPr lang="en-US" sz="2800" dirty="0" smtClean="0"/>
              <a:t>Cultivate conversations – October group</a:t>
            </a:r>
          </a:p>
          <a:p>
            <a:r>
              <a:rPr lang="en-US" sz="2800" dirty="0" smtClean="0"/>
              <a:t>Incorporate new general education goals</a:t>
            </a:r>
          </a:p>
          <a:p>
            <a:r>
              <a:rPr lang="en-US" sz="2800" dirty="0" smtClean="0"/>
              <a:t>Prep for Middle States</a:t>
            </a:r>
          </a:p>
          <a:p>
            <a:r>
              <a:rPr lang="en-US" sz="2800" dirty="0" smtClean="0"/>
              <a:t>Celebrate no Baldrige!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694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2-3?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9395" y="1610139"/>
            <a:ext cx="4025348" cy="4025348"/>
          </a:xfrm>
          <a:prstGeom prst="rect">
            <a:avLst/>
          </a:prstGeom>
        </p:spPr>
      </p:pic>
      <p:pic>
        <p:nvPicPr>
          <p:cNvPr id="5" name="Picture 4" descr="Life of an Educator - Dr. Justin Tarte: Top 10 questions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452" y="1612127"/>
            <a:ext cx="402336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That Lost Feeling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40" y="1838739"/>
            <a:ext cx="3474720" cy="4855501"/>
          </a:xfrm>
        </p:spPr>
      </p:pic>
    </p:spTree>
    <p:extLst>
      <p:ext uri="{BB962C8B-B14F-4D97-AF65-F5344CB8AC3E}">
        <p14:creationId xmlns:p14="http://schemas.microsoft.com/office/powerpoint/2010/main" val="65782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Melodie</a:t>
            </a:r>
            <a:r>
              <a:rPr lang="en-US" sz="2800" dirty="0" smtClean="0"/>
              <a:t> Gale</a:t>
            </a:r>
          </a:p>
          <a:p>
            <a:r>
              <a:rPr lang="en-US" sz="2800" dirty="0" smtClean="0"/>
              <a:t>Associate Director of Learning Assistance Center/Completion Services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 descr="VizNotes101: 16 Q&amp;A | A slide from my slide deck, for th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226" y="4619322"/>
            <a:ext cx="2245606" cy="1684205"/>
          </a:xfrm>
          <a:prstGeom prst="rect">
            <a:avLst/>
          </a:prstGeom>
        </p:spPr>
      </p:pic>
      <p:pic>
        <p:nvPicPr>
          <p:cNvPr id="5" name="Picture 4" descr="LOVE :: 국민건강보험 알기쉽게 Q&amp;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000" y="4043586"/>
            <a:ext cx="4191799" cy="239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044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616</TotalTime>
  <Words>217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Good- Bye Summer 2020</vt:lpstr>
      <vt:lpstr>Energy High As Semester Begins</vt:lpstr>
      <vt:lpstr>Looking At All We Have Done</vt:lpstr>
      <vt:lpstr>HCC EGWL Jeopardy</vt:lpstr>
      <vt:lpstr>Looking Ahead</vt:lpstr>
      <vt:lpstr>Our Community Work</vt:lpstr>
      <vt:lpstr>Phase 2-3?</vt:lpstr>
      <vt:lpstr>Fighting That Lost Feeling</vt:lpstr>
      <vt:lpstr>Resources</vt:lpstr>
      <vt:lpstr>Comforting Thoughts</vt:lpstr>
      <vt:lpstr>Drive-By Info?</vt:lpstr>
      <vt:lpstr>Best Wishes for Fall 2020</vt:lpstr>
    </vt:vector>
  </TitlesOfParts>
  <Company>Rush Computer Rentals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Good- Bye Summer 2020</dc:title>
  <dc:creator>Margaret</dc:creator>
  <cp:lastModifiedBy>Margaret</cp:lastModifiedBy>
  <cp:revision>10</cp:revision>
  <dcterms:created xsi:type="dcterms:W3CDTF">2020-08-12T00:57:32Z</dcterms:created>
  <dcterms:modified xsi:type="dcterms:W3CDTF">2020-08-12T11:22:15Z</dcterms:modified>
</cp:coreProperties>
</file>